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1924" r:id="rId6"/>
    <p:sldId id="257" r:id="rId7"/>
    <p:sldId id="258" r:id="rId8"/>
    <p:sldId id="259" r:id="rId9"/>
    <p:sldId id="260" r:id="rId10"/>
    <p:sldId id="1925" r:id="rId11"/>
    <p:sldId id="1926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95CA4-5AB2-4FAE-9303-021930D42335}" v="30" dt="2024-02-19T17:16:48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14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Hannard" userId="21db4d01-d35e-45c6-b621-1cdce413c67b" providerId="ADAL" clId="{57895CA4-5AB2-4FAE-9303-021930D42335}"/>
    <pc:docChg chg="undo custSel addSld delSld modSld">
      <pc:chgData name="J Hannard" userId="21db4d01-d35e-45c6-b621-1cdce413c67b" providerId="ADAL" clId="{57895CA4-5AB2-4FAE-9303-021930D42335}" dt="2024-02-19T17:17:56.902" v="1275" actId="20577"/>
      <pc:docMkLst>
        <pc:docMk/>
      </pc:docMkLst>
      <pc:sldChg chg="modSp mod">
        <pc:chgData name="J Hannard" userId="21db4d01-d35e-45c6-b621-1cdce413c67b" providerId="ADAL" clId="{57895CA4-5AB2-4FAE-9303-021930D42335}" dt="2024-02-19T15:52:34.024" v="11" actId="20577"/>
        <pc:sldMkLst>
          <pc:docMk/>
          <pc:sldMk cId="109857222" sldId="256"/>
        </pc:sldMkLst>
        <pc:spChg chg="mod">
          <ac:chgData name="J Hannard" userId="21db4d01-d35e-45c6-b621-1cdce413c67b" providerId="ADAL" clId="{57895CA4-5AB2-4FAE-9303-021930D42335}" dt="2024-02-19T15:52:34.024" v="11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Anim">
        <pc:chgData name="J Hannard" userId="21db4d01-d35e-45c6-b621-1cdce413c67b" providerId="ADAL" clId="{57895CA4-5AB2-4FAE-9303-021930D42335}" dt="2024-02-19T16:27:25.273" v="1258"/>
        <pc:sldMkLst>
          <pc:docMk/>
          <pc:sldMk cId="2275535580" sldId="257"/>
        </pc:sldMkLst>
      </pc:sldChg>
      <pc:sldChg chg="modSp mod">
        <pc:chgData name="J Hannard" userId="21db4d01-d35e-45c6-b621-1cdce413c67b" providerId="ADAL" clId="{57895CA4-5AB2-4FAE-9303-021930D42335}" dt="2024-02-19T16:09:36.082" v="933" actId="1076"/>
        <pc:sldMkLst>
          <pc:docMk/>
          <pc:sldMk cId="274145600" sldId="258"/>
        </pc:sldMkLst>
        <pc:spChg chg="mod">
          <ac:chgData name="J Hannard" userId="21db4d01-d35e-45c6-b621-1cdce413c67b" providerId="ADAL" clId="{57895CA4-5AB2-4FAE-9303-021930D42335}" dt="2024-02-19T16:09:36.082" v="933" actId="1076"/>
          <ac:spMkLst>
            <pc:docMk/>
            <pc:sldMk cId="274145600" sldId="258"/>
            <ac:spMk id="3" creationId="{BDE3DB76-7A6F-E804-CABC-0071E4633D73}"/>
          </ac:spMkLst>
        </pc:spChg>
        <pc:spChg chg="mod">
          <ac:chgData name="J Hannard" userId="21db4d01-d35e-45c6-b621-1cdce413c67b" providerId="ADAL" clId="{57895CA4-5AB2-4FAE-9303-021930D42335}" dt="2024-02-19T16:09:32.879" v="932" actId="20577"/>
          <ac:spMkLst>
            <pc:docMk/>
            <pc:sldMk cId="274145600" sldId="258"/>
            <ac:spMk id="4" creationId="{98CB5AF0-5B85-4FA8-BF10-935FA9161F68}"/>
          </ac:spMkLst>
        </pc:spChg>
      </pc:sldChg>
      <pc:sldChg chg="modSp mod modAnim">
        <pc:chgData name="J Hannard" userId="21db4d01-d35e-45c6-b621-1cdce413c67b" providerId="ADAL" clId="{57895CA4-5AB2-4FAE-9303-021930D42335}" dt="2024-02-19T17:16:48.273" v="1261"/>
        <pc:sldMkLst>
          <pc:docMk/>
          <pc:sldMk cId="26948504" sldId="259"/>
        </pc:sldMkLst>
        <pc:spChg chg="mod">
          <ac:chgData name="J Hannard" userId="21db4d01-d35e-45c6-b621-1cdce413c67b" providerId="ADAL" clId="{57895CA4-5AB2-4FAE-9303-021930D42335}" dt="2024-02-19T15:59:14.097" v="512" actId="115"/>
          <ac:spMkLst>
            <pc:docMk/>
            <pc:sldMk cId="26948504" sldId="259"/>
            <ac:spMk id="4" creationId="{98CB5AF0-5B85-4FA8-BF10-935FA9161F68}"/>
          </ac:spMkLst>
        </pc:spChg>
      </pc:sldChg>
      <pc:sldChg chg="modSp mod modAnim">
        <pc:chgData name="J Hannard" userId="21db4d01-d35e-45c6-b621-1cdce413c67b" providerId="ADAL" clId="{57895CA4-5AB2-4FAE-9303-021930D42335}" dt="2024-02-19T17:17:04.499" v="1273" actId="1076"/>
        <pc:sldMkLst>
          <pc:docMk/>
          <pc:sldMk cId="1358750994" sldId="260"/>
        </pc:sldMkLst>
        <pc:picChg chg="mod">
          <ac:chgData name="J Hannard" userId="21db4d01-d35e-45c6-b621-1cdce413c67b" providerId="ADAL" clId="{57895CA4-5AB2-4FAE-9303-021930D42335}" dt="2024-02-19T17:16:51.563" v="1264" actId="1076"/>
          <ac:picMkLst>
            <pc:docMk/>
            <pc:sldMk cId="1358750994" sldId="260"/>
            <ac:picMk id="3" creationId="{F75992B1-084C-AF1F-DF69-2C713BB7B979}"/>
          </ac:picMkLst>
        </pc:picChg>
        <pc:picChg chg="mod">
          <ac:chgData name="J Hannard" userId="21db4d01-d35e-45c6-b621-1cdce413c67b" providerId="ADAL" clId="{57895CA4-5AB2-4FAE-9303-021930D42335}" dt="2024-02-19T17:16:54.219" v="1266" actId="1076"/>
          <ac:picMkLst>
            <pc:docMk/>
            <pc:sldMk cId="1358750994" sldId="260"/>
            <ac:picMk id="13" creationId="{C57C0873-2BFA-93F5-086D-CB7F35B1D9A5}"/>
          </ac:picMkLst>
        </pc:picChg>
        <pc:picChg chg="mod">
          <ac:chgData name="J Hannard" userId="21db4d01-d35e-45c6-b621-1cdce413c67b" providerId="ADAL" clId="{57895CA4-5AB2-4FAE-9303-021930D42335}" dt="2024-02-19T17:17:00.343" v="1270" actId="1076"/>
          <ac:picMkLst>
            <pc:docMk/>
            <pc:sldMk cId="1358750994" sldId="260"/>
            <ac:picMk id="14" creationId="{71EC51EC-BFB8-C4A8-08AC-AEA2861CA35C}"/>
          </ac:picMkLst>
        </pc:picChg>
        <pc:picChg chg="mod">
          <ac:chgData name="J Hannard" userId="21db4d01-d35e-45c6-b621-1cdce413c67b" providerId="ADAL" clId="{57895CA4-5AB2-4FAE-9303-021930D42335}" dt="2024-02-19T17:17:03.483" v="1272" actId="1076"/>
          <ac:picMkLst>
            <pc:docMk/>
            <pc:sldMk cId="1358750994" sldId="260"/>
            <ac:picMk id="15" creationId="{45A48ED5-1BB5-4759-79E5-F8533E8AE85B}"/>
          </ac:picMkLst>
        </pc:picChg>
        <pc:picChg chg="mod">
          <ac:chgData name="J Hannard" userId="21db4d01-d35e-45c6-b621-1cdce413c67b" providerId="ADAL" clId="{57895CA4-5AB2-4FAE-9303-021930D42335}" dt="2024-02-19T17:16:50.197" v="1262" actId="1076"/>
          <ac:picMkLst>
            <pc:docMk/>
            <pc:sldMk cId="1358750994" sldId="260"/>
            <ac:picMk id="16" creationId="{1C33CA5E-E4EA-B791-B443-AF4EC5800E2F}"/>
          </ac:picMkLst>
        </pc:picChg>
        <pc:picChg chg="mod">
          <ac:chgData name="J Hannard" userId="21db4d01-d35e-45c6-b621-1cdce413c67b" providerId="ADAL" clId="{57895CA4-5AB2-4FAE-9303-021930D42335}" dt="2024-02-19T17:17:04.499" v="1273" actId="1076"/>
          <ac:picMkLst>
            <pc:docMk/>
            <pc:sldMk cId="1358750994" sldId="260"/>
            <ac:picMk id="17" creationId="{3E1F66C5-AC24-94F2-59C4-A80A3ABCC134}"/>
          </ac:picMkLst>
        </pc:picChg>
        <pc:picChg chg="mod">
          <ac:chgData name="J Hannard" userId="21db4d01-d35e-45c6-b621-1cdce413c67b" providerId="ADAL" clId="{57895CA4-5AB2-4FAE-9303-021930D42335}" dt="2024-02-19T17:17:02.203" v="1271" actId="1076"/>
          <ac:picMkLst>
            <pc:docMk/>
            <pc:sldMk cId="1358750994" sldId="260"/>
            <ac:picMk id="18" creationId="{F9430FB0-13E9-ACAA-BE49-4B57940C78DC}"/>
          </ac:picMkLst>
        </pc:picChg>
      </pc:sldChg>
      <pc:sldChg chg="addSp modSp mod">
        <pc:chgData name="J Hannard" userId="21db4d01-d35e-45c6-b621-1cdce413c67b" providerId="ADAL" clId="{57895CA4-5AB2-4FAE-9303-021930D42335}" dt="2024-02-19T16:19:50.546" v="1257" actId="1076"/>
        <pc:sldMkLst>
          <pc:docMk/>
          <pc:sldMk cId="2847943278" sldId="261"/>
        </pc:sldMkLst>
        <pc:spChg chg="mod">
          <ac:chgData name="J Hannard" userId="21db4d01-d35e-45c6-b621-1cdce413c67b" providerId="ADAL" clId="{57895CA4-5AB2-4FAE-9303-021930D42335}" dt="2024-02-19T16:17:00.498" v="993" actId="20577"/>
          <ac:spMkLst>
            <pc:docMk/>
            <pc:sldMk cId="2847943278" sldId="261"/>
            <ac:spMk id="2" creationId="{425F9BAB-8CBC-31F8-545E-5A24E31F4BCA}"/>
          </ac:spMkLst>
        </pc:spChg>
        <pc:spChg chg="add mod">
          <ac:chgData name="J Hannard" userId="21db4d01-d35e-45c6-b621-1cdce413c67b" providerId="ADAL" clId="{57895CA4-5AB2-4FAE-9303-021930D42335}" dt="2024-02-19T16:19:50.546" v="1257" actId="1076"/>
          <ac:spMkLst>
            <pc:docMk/>
            <pc:sldMk cId="2847943278" sldId="261"/>
            <ac:spMk id="3" creationId="{0BD361D8-03D6-DDDA-B1C5-E05AC807E984}"/>
          </ac:spMkLst>
        </pc:spChg>
        <pc:spChg chg="mod">
          <ac:chgData name="J Hannard" userId="21db4d01-d35e-45c6-b621-1cdce413c67b" providerId="ADAL" clId="{57895CA4-5AB2-4FAE-9303-021930D42335}" dt="2024-02-19T16:19:19.344" v="1195" actId="14100"/>
          <ac:spMkLst>
            <pc:docMk/>
            <pc:sldMk cId="2847943278" sldId="261"/>
            <ac:spMk id="4" creationId="{98CB5AF0-5B85-4FA8-BF10-935FA9161F68}"/>
          </ac:spMkLst>
        </pc:spChg>
        <pc:picChg chg="mod">
          <ac:chgData name="J Hannard" userId="21db4d01-d35e-45c6-b621-1cdce413c67b" providerId="ADAL" clId="{57895CA4-5AB2-4FAE-9303-021930D42335}" dt="2024-02-19T16:19:15.841" v="1194" actId="1076"/>
          <ac:picMkLst>
            <pc:docMk/>
            <pc:sldMk cId="2847943278" sldId="261"/>
            <ac:picMk id="1026" creationId="{FD0E7215-F0D3-0F35-E822-81BFF147D1A7}"/>
          </ac:picMkLst>
        </pc:picChg>
      </pc:sldChg>
      <pc:sldChg chg="del">
        <pc:chgData name="J Hannard" userId="21db4d01-d35e-45c6-b621-1cdce413c67b" providerId="ADAL" clId="{57895CA4-5AB2-4FAE-9303-021930D42335}" dt="2024-02-19T16:09:57.480" v="934" actId="47"/>
        <pc:sldMkLst>
          <pc:docMk/>
          <pc:sldMk cId="1657242966" sldId="1923"/>
        </pc:sldMkLst>
      </pc:sldChg>
      <pc:sldChg chg="addSp delSp modSp add mod delAnim">
        <pc:chgData name="J Hannard" userId="21db4d01-d35e-45c6-b621-1cdce413c67b" providerId="ADAL" clId="{57895CA4-5AB2-4FAE-9303-021930D42335}" dt="2024-02-19T15:58:04.033" v="497" actId="1076"/>
        <pc:sldMkLst>
          <pc:docMk/>
          <pc:sldMk cId="2078331458" sldId="1924"/>
        </pc:sldMkLst>
        <pc:spChg chg="mod">
          <ac:chgData name="J Hannard" userId="21db4d01-d35e-45c6-b621-1cdce413c67b" providerId="ADAL" clId="{57895CA4-5AB2-4FAE-9303-021930D42335}" dt="2024-02-19T15:53:06.086" v="42" actId="20577"/>
          <ac:spMkLst>
            <pc:docMk/>
            <pc:sldMk cId="2078331458" sldId="1924"/>
            <ac:spMk id="2" creationId="{425F9BAB-8CBC-31F8-545E-5A24E31F4BCA}"/>
          </ac:spMkLst>
        </pc:spChg>
        <pc:spChg chg="add mod">
          <ac:chgData name="J Hannard" userId="21db4d01-d35e-45c6-b621-1cdce413c67b" providerId="ADAL" clId="{57895CA4-5AB2-4FAE-9303-021930D42335}" dt="2024-02-19T15:58:00.027" v="496" actId="1076"/>
          <ac:spMkLst>
            <pc:docMk/>
            <pc:sldMk cId="2078331458" sldId="1924"/>
            <ac:spMk id="3" creationId="{A8D1B8AB-5885-9C97-8E49-BFEAB807201B}"/>
          </ac:spMkLst>
        </pc:spChg>
        <pc:spChg chg="mod">
          <ac:chgData name="J Hannard" userId="21db4d01-d35e-45c6-b621-1cdce413c67b" providerId="ADAL" clId="{57895CA4-5AB2-4FAE-9303-021930D42335}" dt="2024-02-19T15:56:05.244" v="273" actId="6549"/>
          <ac:spMkLst>
            <pc:docMk/>
            <pc:sldMk cId="2078331458" sldId="1924"/>
            <ac:spMk id="4" creationId="{98CB5AF0-5B85-4FA8-BF10-935FA9161F68}"/>
          </ac:spMkLst>
        </pc:spChg>
        <pc:spChg chg="add mod">
          <ac:chgData name="J Hannard" userId="21db4d01-d35e-45c6-b621-1cdce413c67b" providerId="ADAL" clId="{57895CA4-5AB2-4FAE-9303-021930D42335}" dt="2024-02-19T15:57:57.371" v="495" actId="1076"/>
          <ac:spMkLst>
            <pc:docMk/>
            <pc:sldMk cId="2078331458" sldId="1924"/>
            <ac:spMk id="6" creationId="{9F45DB36-62DA-956E-4F42-A8824781DCCD}"/>
          </ac:spMkLst>
        </pc:spChg>
        <pc:picChg chg="del">
          <ac:chgData name="J Hannard" userId="21db4d01-d35e-45c6-b621-1cdce413c67b" providerId="ADAL" clId="{57895CA4-5AB2-4FAE-9303-021930D42335}" dt="2024-02-19T15:54:53.003" v="256" actId="478"/>
          <ac:picMkLst>
            <pc:docMk/>
            <pc:sldMk cId="2078331458" sldId="1924"/>
            <ac:picMk id="5" creationId="{9016EE91-A303-AD09-1198-BD5F312889D5}"/>
          </ac:picMkLst>
        </pc:picChg>
        <pc:picChg chg="add mod">
          <ac:chgData name="J Hannard" userId="21db4d01-d35e-45c6-b621-1cdce413c67b" providerId="ADAL" clId="{57895CA4-5AB2-4FAE-9303-021930D42335}" dt="2024-02-19T15:58:04.033" v="497" actId="1076"/>
          <ac:picMkLst>
            <pc:docMk/>
            <pc:sldMk cId="2078331458" sldId="1924"/>
            <ac:picMk id="1026" creationId="{5679F85E-50A2-BB0B-9A22-2F52BD08F683}"/>
          </ac:picMkLst>
        </pc:picChg>
      </pc:sldChg>
      <pc:sldChg chg="addSp delSp modSp add mod delAnim">
        <pc:chgData name="J Hannard" userId="21db4d01-d35e-45c6-b621-1cdce413c67b" providerId="ADAL" clId="{57895CA4-5AB2-4FAE-9303-021930D42335}" dt="2024-02-19T16:16:12.603" v="956" actId="14100"/>
        <pc:sldMkLst>
          <pc:docMk/>
          <pc:sldMk cId="1438423257" sldId="1925"/>
        </pc:sldMkLst>
        <pc:spChg chg="mod">
          <ac:chgData name="J Hannard" userId="21db4d01-d35e-45c6-b621-1cdce413c67b" providerId="ADAL" clId="{57895CA4-5AB2-4FAE-9303-021930D42335}" dt="2024-02-19T15:59:57.559" v="534" actId="20577"/>
          <ac:spMkLst>
            <pc:docMk/>
            <pc:sldMk cId="1438423257" sldId="1925"/>
            <ac:spMk id="2" creationId="{425F9BAB-8CBC-31F8-545E-5A24E31F4BCA}"/>
          </ac:spMkLst>
        </pc:spChg>
        <pc:spChg chg="mod">
          <ac:chgData name="J Hannard" userId="21db4d01-d35e-45c6-b621-1cdce413c67b" providerId="ADAL" clId="{57895CA4-5AB2-4FAE-9303-021930D42335}" dt="2024-02-19T16:16:12.603" v="956" actId="14100"/>
          <ac:spMkLst>
            <pc:docMk/>
            <pc:sldMk cId="1438423257" sldId="1925"/>
            <ac:spMk id="4" creationId="{98CB5AF0-5B85-4FA8-BF10-935FA9161F68}"/>
          </ac:spMkLst>
        </pc:spChg>
        <pc:graphicFrameChg chg="add mod modGraphic">
          <ac:chgData name="J Hannard" userId="21db4d01-d35e-45c6-b621-1cdce413c67b" providerId="ADAL" clId="{57895CA4-5AB2-4FAE-9303-021930D42335}" dt="2024-02-19T16:11:03.861" v="951" actId="14734"/>
          <ac:graphicFrameMkLst>
            <pc:docMk/>
            <pc:sldMk cId="1438423257" sldId="1925"/>
            <ac:graphicFrameMk id="5" creationId="{FA5EF38A-A37C-6A41-0E74-10BD13A15D3B}"/>
          </ac:graphicFrameMkLst>
        </pc:graphicFrameChg>
        <pc:picChg chg="del">
          <ac:chgData name="J Hannard" userId="21db4d01-d35e-45c6-b621-1cdce413c67b" providerId="ADAL" clId="{57895CA4-5AB2-4FAE-9303-021930D42335}" dt="2024-02-19T16:02:16.976" v="663" actId="478"/>
          <ac:picMkLst>
            <pc:docMk/>
            <pc:sldMk cId="1438423257" sldId="1925"/>
            <ac:picMk id="3" creationId="{F75992B1-084C-AF1F-DF69-2C713BB7B979}"/>
          </ac:picMkLst>
        </pc:picChg>
        <pc:picChg chg="add mod">
          <ac:chgData name="J Hannard" userId="21db4d01-d35e-45c6-b621-1cdce413c67b" providerId="ADAL" clId="{57895CA4-5AB2-4FAE-9303-021930D42335}" dt="2024-02-19T16:13:32.291" v="954" actId="1076"/>
          <ac:picMkLst>
            <pc:docMk/>
            <pc:sldMk cId="1438423257" sldId="1925"/>
            <ac:picMk id="6" creationId="{88481FF5-1F47-F543-27D2-909EC5EED5E6}"/>
          </ac:picMkLst>
        </pc:picChg>
        <pc:picChg chg="del">
          <ac:chgData name="J Hannard" userId="21db4d01-d35e-45c6-b621-1cdce413c67b" providerId="ADAL" clId="{57895CA4-5AB2-4FAE-9303-021930D42335}" dt="2024-02-19T16:02:16.156" v="661" actId="478"/>
          <ac:picMkLst>
            <pc:docMk/>
            <pc:sldMk cId="1438423257" sldId="1925"/>
            <ac:picMk id="13" creationId="{C57C0873-2BFA-93F5-086D-CB7F35B1D9A5}"/>
          </ac:picMkLst>
        </pc:picChg>
        <pc:picChg chg="del">
          <ac:chgData name="J Hannard" userId="21db4d01-d35e-45c6-b621-1cdce413c67b" providerId="ADAL" clId="{57895CA4-5AB2-4FAE-9303-021930D42335}" dt="2024-02-19T16:02:17.805" v="665" actId="478"/>
          <ac:picMkLst>
            <pc:docMk/>
            <pc:sldMk cId="1438423257" sldId="1925"/>
            <ac:picMk id="14" creationId="{71EC51EC-BFB8-C4A8-08AC-AEA2861CA35C}"/>
          </ac:picMkLst>
        </pc:picChg>
        <pc:picChg chg="del">
          <ac:chgData name="J Hannard" userId="21db4d01-d35e-45c6-b621-1cdce413c67b" providerId="ADAL" clId="{57895CA4-5AB2-4FAE-9303-021930D42335}" dt="2024-02-19T16:02:18.224" v="666" actId="478"/>
          <ac:picMkLst>
            <pc:docMk/>
            <pc:sldMk cId="1438423257" sldId="1925"/>
            <ac:picMk id="15" creationId="{45A48ED5-1BB5-4759-79E5-F8533E8AE85B}"/>
          </ac:picMkLst>
        </pc:picChg>
        <pc:picChg chg="del">
          <ac:chgData name="J Hannard" userId="21db4d01-d35e-45c6-b621-1cdce413c67b" providerId="ADAL" clId="{57895CA4-5AB2-4FAE-9303-021930D42335}" dt="2024-02-19T16:02:16.595" v="662" actId="478"/>
          <ac:picMkLst>
            <pc:docMk/>
            <pc:sldMk cId="1438423257" sldId="1925"/>
            <ac:picMk id="16" creationId="{1C33CA5E-E4EA-B791-B443-AF4EC5800E2F}"/>
          </ac:picMkLst>
        </pc:picChg>
        <pc:picChg chg="del">
          <ac:chgData name="J Hannard" userId="21db4d01-d35e-45c6-b621-1cdce413c67b" providerId="ADAL" clId="{57895CA4-5AB2-4FAE-9303-021930D42335}" dt="2024-02-19T16:02:17.412" v="664" actId="478"/>
          <ac:picMkLst>
            <pc:docMk/>
            <pc:sldMk cId="1438423257" sldId="1925"/>
            <ac:picMk id="17" creationId="{3E1F66C5-AC24-94F2-59C4-A80A3ABCC134}"/>
          </ac:picMkLst>
        </pc:picChg>
        <pc:picChg chg="del">
          <ac:chgData name="J Hannard" userId="21db4d01-d35e-45c6-b621-1cdce413c67b" providerId="ADAL" clId="{57895CA4-5AB2-4FAE-9303-021930D42335}" dt="2024-02-19T16:02:18.592" v="667" actId="478"/>
          <ac:picMkLst>
            <pc:docMk/>
            <pc:sldMk cId="1438423257" sldId="1925"/>
            <ac:picMk id="18" creationId="{F9430FB0-13E9-ACAA-BE49-4B57940C78DC}"/>
          </ac:picMkLst>
        </pc:picChg>
      </pc:sldChg>
      <pc:sldChg chg="modSp add mod">
        <pc:chgData name="J Hannard" userId="21db4d01-d35e-45c6-b621-1cdce413c67b" providerId="ADAL" clId="{57895CA4-5AB2-4FAE-9303-021930D42335}" dt="2024-02-19T17:17:56.902" v="1275" actId="20577"/>
        <pc:sldMkLst>
          <pc:docMk/>
          <pc:sldMk cId="2620727459" sldId="1926"/>
        </pc:sldMkLst>
        <pc:spChg chg="mod">
          <ac:chgData name="J Hannard" userId="21db4d01-d35e-45c6-b621-1cdce413c67b" providerId="ADAL" clId="{57895CA4-5AB2-4FAE-9303-021930D42335}" dt="2024-02-19T16:07:18.871" v="776" actId="20577"/>
          <ac:spMkLst>
            <pc:docMk/>
            <pc:sldMk cId="2620727459" sldId="1926"/>
            <ac:spMk id="2" creationId="{425F9BAB-8CBC-31F8-545E-5A24E31F4BCA}"/>
          </ac:spMkLst>
        </pc:spChg>
        <pc:spChg chg="mod">
          <ac:chgData name="J Hannard" userId="21db4d01-d35e-45c6-b621-1cdce413c67b" providerId="ADAL" clId="{57895CA4-5AB2-4FAE-9303-021930D42335}" dt="2024-02-19T16:07:36.267" v="827" actId="20577"/>
          <ac:spMkLst>
            <pc:docMk/>
            <pc:sldMk cId="2620727459" sldId="1926"/>
            <ac:spMk id="4" creationId="{98CB5AF0-5B85-4FA8-BF10-935FA9161F68}"/>
          </ac:spMkLst>
        </pc:spChg>
        <pc:graphicFrameChg chg="mod modGraphic">
          <ac:chgData name="J Hannard" userId="21db4d01-d35e-45c6-b621-1cdce413c67b" providerId="ADAL" clId="{57895CA4-5AB2-4FAE-9303-021930D42335}" dt="2024-02-19T17:17:56.902" v="1275" actId="20577"/>
          <ac:graphicFrameMkLst>
            <pc:docMk/>
            <pc:sldMk cId="2620727459" sldId="1926"/>
            <ac:graphicFrameMk id="5" creationId="{FA5EF38A-A37C-6A41-0E74-10BD13A15D3B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879" y="1771319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0000"/>
                </a:solidFill>
                <a:cs typeface="Calibri Light"/>
              </a:rPr>
              <a:t>Why choose</a:t>
            </a:r>
            <a:br>
              <a:rPr lang="en-US" sz="8000" b="1" dirty="0">
                <a:solidFill>
                  <a:srgbClr val="FF0000"/>
                </a:solidFill>
                <a:cs typeface="Calibri Light"/>
              </a:rPr>
            </a:br>
            <a:r>
              <a:rPr lang="en-US" sz="8000" b="1" dirty="0">
                <a:solidFill>
                  <a:srgbClr val="FF0000"/>
                </a:solidFill>
                <a:cs typeface="Calibri Light"/>
              </a:rPr>
              <a:t>GCSE Statistics?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9BAB-8CBC-31F8-545E-5A24E31F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4" y="-66117"/>
            <a:ext cx="10515600" cy="116013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cs typeface="Calibri Light"/>
              </a:rPr>
              <a:t>The age of statistics is here!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B5AF0-5B85-4FA8-BF10-935FA9161F68}"/>
              </a:ext>
            </a:extLst>
          </p:cNvPr>
          <p:cNvSpPr txBox="1"/>
          <p:nvPr/>
        </p:nvSpPr>
        <p:spPr>
          <a:xfrm>
            <a:off x="424438" y="824906"/>
            <a:ext cx="1152219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Statistics and data are becoming more and more prominent in the world around us. </a:t>
            </a:r>
            <a:endParaRPr lang="en-US" sz="1600" dirty="0">
              <a:cs typeface="Calibri"/>
            </a:endParaRPr>
          </a:p>
        </p:txBody>
      </p:sp>
      <p:pic>
        <p:nvPicPr>
          <p:cNvPr id="1026" name="Picture 2" descr="Are you on an upward trend? | the ChangeYourLife blog">
            <a:extLst>
              <a:ext uri="{FF2B5EF4-FFF2-40B4-BE49-F238E27FC236}">
                <a16:creationId xmlns:a16="http://schemas.microsoft.com/office/drawing/2014/main" id="{5679F85E-50A2-BB0B-9A22-2F52BD08F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34" y="3015218"/>
            <a:ext cx="59531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D1B8AB-5885-9C97-8E49-BFEAB807201B}"/>
              </a:ext>
            </a:extLst>
          </p:cNvPr>
          <p:cNvSpPr txBox="1"/>
          <p:nvPr/>
        </p:nvSpPr>
        <p:spPr>
          <a:xfrm>
            <a:off x="424438" y="2149036"/>
            <a:ext cx="1152219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They are being used at an increasing rate in business, politics and science.</a:t>
            </a:r>
            <a:endParaRPr lang="en-US" sz="16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45DB36-62DA-956E-4F42-A8824781DCCD}"/>
              </a:ext>
            </a:extLst>
          </p:cNvPr>
          <p:cNvSpPr txBox="1"/>
          <p:nvPr/>
        </p:nvSpPr>
        <p:spPr>
          <a:xfrm>
            <a:off x="418996" y="3528646"/>
            <a:ext cx="5677004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If you want to learn about the role statistics plays in all aspects of our lives and how to interpret them, this is the course for you. </a:t>
            </a:r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33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9BAB-8CBC-31F8-545E-5A24E31F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4" y="-66117"/>
            <a:ext cx="10515600" cy="116013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cs typeface="Calibri Light"/>
              </a:rPr>
              <a:t>It will help your GCSE Maths!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B5AF0-5B85-4FA8-BF10-935FA9161F68}"/>
              </a:ext>
            </a:extLst>
          </p:cNvPr>
          <p:cNvSpPr txBox="1"/>
          <p:nvPr/>
        </p:nvSpPr>
        <p:spPr>
          <a:xfrm>
            <a:off x="424438" y="824906"/>
            <a:ext cx="11196375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By studying GCSE Statistics, you will be covering several topics that are in both Maths and Statistics. </a:t>
            </a:r>
            <a:endParaRPr lang="en-US" sz="1600" dirty="0">
              <a:solidFill>
                <a:srgbClr val="000000"/>
              </a:solidFill>
              <a:latin typeface="Calibri" panose="020F0502020204030204"/>
              <a:ea typeface="+mj-ea"/>
              <a:cs typeface="Calibri" panose="020F0502020204030204"/>
            </a:endParaRPr>
          </a:p>
          <a:p>
            <a:pPr algn="ctr"/>
            <a:br>
              <a:rPr lang="en-GB" sz="3200" dirty="0">
                <a:latin typeface="Comic Sans MS"/>
                <a:ea typeface="+mj-ea"/>
                <a:cs typeface="+mj-cs"/>
              </a:rPr>
            </a:br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You will therefore become a </a:t>
            </a:r>
            <a:r>
              <a:rPr lang="en-GB" sz="3200" b="1" u="sng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master</a:t>
            </a:r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 at them.</a:t>
            </a:r>
            <a:endParaRPr lang="en-US" sz="16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6EE91-A303-AD09-1198-BD5F31288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580" y="2972464"/>
            <a:ext cx="6842089" cy="36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35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9BAB-8CBC-31F8-545E-5A24E31F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4" y="-66117"/>
            <a:ext cx="10515600" cy="116013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cs typeface="Calibri Light"/>
              </a:rPr>
              <a:t>2 (or 3) Qualifications from Maths!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B5AF0-5B85-4FA8-BF10-935FA9161F68}"/>
              </a:ext>
            </a:extLst>
          </p:cNvPr>
          <p:cNvSpPr txBox="1"/>
          <p:nvPr/>
        </p:nvSpPr>
        <p:spPr>
          <a:xfrm>
            <a:off x="155016" y="882056"/>
            <a:ext cx="11662788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We want to set you up with as many great qualifications as possible. </a:t>
            </a:r>
          </a:p>
          <a:p>
            <a:b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</a:br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This will help you massively when it comes to applying for colleges/apprenticeships.</a:t>
            </a:r>
            <a:endParaRPr lang="en-US" sz="16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E3DB76-7A6F-E804-CABC-0071E4633D73}"/>
              </a:ext>
            </a:extLst>
          </p:cNvPr>
          <p:cNvSpPr txBox="1"/>
          <p:nvPr/>
        </p:nvSpPr>
        <p:spPr>
          <a:xfrm>
            <a:off x="195210" y="3822558"/>
            <a:ext cx="11801580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You could now get: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2 qualifications from English (Language/Literature)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2 or 3 from Science (Combined [2] /Triple [3])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u="sng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2 or 3 from Maths</a:t>
            </a:r>
            <a:r>
              <a:rPr lang="en-GB" sz="2800" b="1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(GCSE Maths/Statistics/Further Maths)</a:t>
            </a:r>
            <a:endParaRPr lang="en-US" sz="1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4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9BAB-8CBC-31F8-545E-5A24E31F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4" y="-66117"/>
            <a:ext cx="10515600" cy="116013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cs typeface="Calibri Light"/>
              </a:rPr>
              <a:t>It will help your other subjects!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B5AF0-5B85-4FA8-BF10-935FA9161F68}"/>
              </a:ext>
            </a:extLst>
          </p:cNvPr>
          <p:cNvSpPr txBox="1"/>
          <p:nvPr/>
        </p:nvSpPr>
        <p:spPr>
          <a:xfrm>
            <a:off x="155016" y="882056"/>
            <a:ext cx="1119637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Statistics skills are not only used in Maths, they </a:t>
            </a:r>
            <a:r>
              <a:rPr lang="en-GB" sz="3200" u="sng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will</a:t>
            </a:r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 be used all over the curriculum!</a:t>
            </a:r>
            <a:endParaRPr lang="en-US" sz="16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08683-8565-AC13-E6B7-A128000AD6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6" t="27797" b="21177"/>
          <a:stretch/>
        </p:blipFill>
        <p:spPr>
          <a:xfrm>
            <a:off x="804182" y="2793425"/>
            <a:ext cx="3022360" cy="915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EA76C4-1DBD-5146-6DE0-B41084730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57" t="20684" r="6039" b="4083"/>
          <a:stretch/>
        </p:blipFill>
        <p:spPr>
          <a:xfrm>
            <a:off x="4355712" y="2603782"/>
            <a:ext cx="2339002" cy="11838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009CE5-D6B4-DF9D-F218-8B47C9BBAD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7" t="35299" r="6932" b="9768"/>
          <a:stretch/>
        </p:blipFill>
        <p:spPr>
          <a:xfrm>
            <a:off x="7223884" y="2675898"/>
            <a:ext cx="3632531" cy="1140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5C9AE2-915C-6A48-A0D7-C2B0577D0C66}"/>
              </a:ext>
            </a:extLst>
          </p:cNvPr>
          <p:cNvSpPr txBox="1"/>
          <p:nvPr/>
        </p:nvSpPr>
        <p:spPr>
          <a:xfrm>
            <a:off x="754988" y="1989140"/>
            <a:ext cx="1029537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Now:</a:t>
            </a:r>
            <a:endParaRPr lang="en-US" sz="1600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75F6A-30B3-6DDC-53C0-72E7E15B5BDA}"/>
              </a:ext>
            </a:extLst>
          </p:cNvPr>
          <p:cNvSpPr txBox="1"/>
          <p:nvPr/>
        </p:nvSpPr>
        <p:spPr>
          <a:xfrm>
            <a:off x="754988" y="3816220"/>
            <a:ext cx="1029537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Later:</a:t>
            </a:r>
            <a:endParaRPr lang="en-US" sz="1600" dirty="0"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7C053C-34E6-4770-22D5-4AA621400A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100" t="48039"/>
          <a:stretch/>
        </p:blipFill>
        <p:spPr>
          <a:xfrm>
            <a:off x="7712913" y="4951317"/>
            <a:ext cx="3785483" cy="11385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088C9D-E97E-8A10-FF35-8DCC86FB53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2563" r="5953"/>
          <a:stretch/>
        </p:blipFill>
        <p:spPr>
          <a:xfrm>
            <a:off x="804182" y="4951317"/>
            <a:ext cx="2936543" cy="11385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982180-5D71-359E-C963-50F42DAAB0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854" t="74165"/>
          <a:stretch/>
        </p:blipFill>
        <p:spPr>
          <a:xfrm>
            <a:off x="3826542" y="4429612"/>
            <a:ext cx="3800554" cy="112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9BAB-8CBC-31F8-545E-5A24E31F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4" y="-66117"/>
            <a:ext cx="10515600" cy="116013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cs typeface="Calibri Light"/>
              </a:rPr>
              <a:t>It will help you in your future job!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B5AF0-5B85-4FA8-BF10-935FA9161F68}"/>
              </a:ext>
            </a:extLst>
          </p:cNvPr>
          <p:cNvSpPr txBox="1"/>
          <p:nvPr/>
        </p:nvSpPr>
        <p:spPr>
          <a:xfrm>
            <a:off x="155016" y="882056"/>
            <a:ext cx="1119637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Statistics are being used more and more in all jobs, here are just a few areas that use them ALOT</a:t>
            </a:r>
            <a:endParaRPr lang="en-US" sz="1600" dirty="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5992B1-084C-AF1F-DF69-2C713BB7B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1" t="31655" r="12907" b="25131"/>
          <a:stretch/>
        </p:blipFill>
        <p:spPr>
          <a:xfrm>
            <a:off x="478404" y="3280072"/>
            <a:ext cx="3487605" cy="11625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7C0873-2BFA-93F5-086D-CB7F35B1D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16" t="31164" r="10301" b="23977"/>
          <a:stretch/>
        </p:blipFill>
        <p:spPr>
          <a:xfrm>
            <a:off x="4156980" y="1994052"/>
            <a:ext cx="4567581" cy="1286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EC51EC-BFB8-C4A8-08AC-AEA2861CA3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06" t="31992" r="19125" b="22031"/>
          <a:stretch/>
        </p:blipFill>
        <p:spPr>
          <a:xfrm>
            <a:off x="4492696" y="3416570"/>
            <a:ext cx="2948920" cy="14744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A48ED5-1BB5-4759-79E5-F8533E8AE8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36" t="32973" r="22413" b="25054"/>
          <a:stretch/>
        </p:blipFill>
        <p:spPr>
          <a:xfrm>
            <a:off x="4881072" y="5115427"/>
            <a:ext cx="3227084" cy="15691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33CA5E-E4EA-B791-B443-AF4EC5800E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45" t="32973" r="20902" b="23470"/>
          <a:stretch/>
        </p:blipFill>
        <p:spPr>
          <a:xfrm>
            <a:off x="642020" y="2077732"/>
            <a:ext cx="2167761" cy="10838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1F66C5-AC24-94F2-59C4-A80A3ABCC1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386" t="34892" r="10540" b="26654"/>
          <a:stretch/>
        </p:blipFill>
        <p:spPr>
          <a:xfrm>
            <a:off x="365843" y="5156867"/>
            <a:ext cx="4094327" cy="9416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430FB0-13E9-ACAA-BE49-4B57940C78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675" t="32354" r="13826" b="22995"/>
          <a:stretch/>
        </p:blipFill>
        <p:spPr>
          <a:xfrm>
            <a:off x="7706825" y="3584939"/>
            <a:ext cx="4040672" cy="14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5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9BAB-8CBC-31F8-545E-5A24E31F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4" y="-66117"/>
            <a:ext cx="10515600" cy="116013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cs typeface="Calibri Light"/>
              </a:rPr>
              <a:t>What will I learn?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B5AF0-5B85-4FA8-BF10-935FA9161F68}"/>
              </a:ext>
            </a:extLst>
          </p:cNvPr>
          <p:cNvSpPr txBox="1"/>
          <p:nvPr/>
        </p:nvSpPr>
        <p:spPr>
          <a:xfrm>
            <a:off x="155016" y="845316"/>
            <a:ext cx="958497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GCSE Statistics focuses on 3 main areas: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The collection of data.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Processing, representing and analysing data.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Probability. </a:t>
            </a:r>
          </a:p>
          <a:p>
            <a:pPr lvl="1"/>
            <a:endParaRPr lang="en-GB" sz="3200" dirty="0">
              <a:solidFill>
                <a:srgbClr val="002060"/>
              </a:solidFill>
              <a:latin typeface="Comic Sans MS"/>
              <a:ea typeface="+mj-ea"/>
              <a:cs typeface="+mj-cs"/>
            </a:endParaRPr>
          </a:p>
          <a:p>
            <a:pPr lvl="1"/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The units you will study are: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A5EF38A-A37C-6A41-0E74-10BD13A15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754254"/>
              </p:ext>
            </p:extLst>
          </p:nvPr>
        </p:nvGraphicFramePr>
        <p:xfrm>
          <a:off x="269421" y="4075187"/>
          <a:ext cx="8116307" cy="206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3364">
                  <a:extLst>
                    <a:ext uri="{9D8B030D-6E8A-4147-A177-3AD203B41FA5}">
                      <a16:colId xmlns:a16="http://schemas.microsoft.com/office/drawing/2014/main" val="1363071311"/>
                    </a:ext>
                  </a:extLst>
                </a:gridCol>
                <a:gridCol w="3552943">
                  <a:extLst>
                    <a:ext uri="{9D8B030D-6E8A-4147-A177-3AD203B41FA5}">
                      <a16:colId xmlns:a16="http://schemas.microsoft.com/office/drawing/2014/main" val="1567289124"/>
                    </a:ext>
                  </a:extLst>
                </a:gridCol>
              </a:tblGrid>
              <a:tr h="515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1: </a:t>
                      </a:r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Collection of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5: </a:t>
                      </a:r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 Series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756913"/>
                  </a:ext>
                </a:extLst>
              </a:tr>
              <a:tr h="515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2: </a:t>
                      </a:r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Processing and Representing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6: </a:t>
                      </a:r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1629"/>
                  </a:ext>
                </a:extLst>
              </a:tr>
              <a:tr h="515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3: </a:t>
                      </a:r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Summarising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7: </a:t>
                      </a:r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Index Numbers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003137"/>
                  </a:ext>
                </a:extLst>
              </a:tr>
              <a:tr h="515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4: </a:t>
                      </a:r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Scatter Diagrams and Correlation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 8: </a:t>
                      </a:r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Probability Distributions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61448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8481FF5-1F47-F543-27D2-909EC5EED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583" y="2405550"/>
            <a:ext cx="3458401" cy="440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2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9BAB-8CBC-31F8-545E-5A24E31F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4" y="-66117"/>
            <a:ext cx="10515600" cy="116013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cs typeface="Calibri Light"/>
              </a:rPr>
              <a:t>How will I be assessed?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B5AF0-5B85-4FA8-BF10-935FA9161F68}"/>
              </a:ext>
            </a:extLst>
          </p:cNvPr>
          <p:cNvSpPr txBox="1"/>
          <p:nvPr/>
        </p:nvSpPr>
        <p:spPr>
          <a:xfrm>
            <a:off x="155016" y="882056"/>
            <a:ext cx="1119637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There are two written exam at the end of year 11: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A5EF38A-A37C-6A41-0E74-10BD13A15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239592"/>
              </p:ext>
            </p:extLst>
          </p:nvPr>
        </p:nvGraphicFramePr>
        <p:xfrm>
          <a:off x="1162607" y="2099430"/>
          <a:ext cx="9479540" cy="206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9770">
                  <a:extLst>
                    <a:ext uri="{9D8B030D-6E8A-4147-A177-3AD203B41FA5}">
                      <a16:colId xmlns:a16="http://schemas.microsoft.com/office/drawing/2014/main" val="1363071311"/>
                    </a:ext>
                  </a:extLst>
                </a:gridCol>
                <a:gridCol w="4739770">
                  <a:extLst>
                    <a:ext uri="{9D8B030D-6E8A-4147-A177-3AD203B41FA5}">
                      <a16:colId xmlns:a16="http://schemas.microsoft.com/office/drawing/2014/main" val="1567289124"/>
                    </a:ext>
                  </a:extLst>
                </a:gridCol>
              </a:tblGrid>
              <a:tr h="5157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756913"/>
                  </a:ext>
                </a:extLst>
              </a:tr>
              <a:tr h="5157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Marks (50%)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Marks (50%)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1629"/>
                  </a:ext>
                </a:extLst>
              </a:tr>
              <a:tr h="5157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hour 30 minutes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hour 30 minutes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003137"/>
                  </a:ext>
                </a:extLst>
              </a:tr>
              <a:tr h="5157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Calculator Allowed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Calculator Allowed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614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72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F9BAB-8CBC-31F8-545E-5A24E31F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4" y="-66117"/>
            <a:ext cx="10515600" cy="116013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cs typeface="Calibri Light"/>
              </a:rPr>
              <a:t>Should I choose GCSE Statistics?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B5AF0-5B85-4FA8-BF10-935FA9161F68}"/>
              </a:ext>
            </a:extLst>
          </p:cNvPr>
          <p:cNvSpPr txBox="1"/>
          <p:nvPr/>
        </p:nvSpPr>
        <p:spPr>
          <a:xfrm>
            <a:off x="228063" y="996696"/>
            <a:ext cx="7160615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If you are an </a:t>
            </a:r>
            <a:r>
              <a:rPr lang="en-GB" sz="3200" u="sng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above average mathematician</a:t>
            </a:r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 and enjoy:</a:t>
            </a:r>
          </a:p>
          <a:p>
            <a:pPr algn="ctr"/>
            <a:endParaRPr lang="en-GB" sz="3200" dirty="0">
              <a:solidFill>
                <a:srgbClr val="002060"/>
              </a:solidFill>
              <a:latin typeface="Comic Sans MS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Mathematical subjects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Statistics topics (such as charts, graphs and averages)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Probability topics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2060"/>
              </a:solidFill>
              <a:latin typeface="Comic Sans MS"/>
              <a:ea typeface="+mj-ea"/>
              <a:cs typeface="+mj-cs"/>
            </a:endParaRPr>
          </a:p>
          <a:p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Then this course </a:t>
            </a:r>
            <a:r>
              <a:rPr lang="en-GB" sz="3200" u="sng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is for you</a:t>
            </a:r>
            <a:r>
              <a:rPr lang="en-GB" sz="3200" dirty="0">
                <a:solidFill>
                  <a:srgbClr val="002060"/>
                </a:solidFill>
                <a:latin typeface="Comic Sans MS"/>
                <a:ea typeface="+mj-ea"/>
                <a:cs typeface="+mj-cs"/>
              </a:rPr>
              <a:t>.</a:t>
            </a:r>
          </a:p>
        </p:txBody>
      </p:sp>
      <p:pic>
        <p:nvPicPr>
          <p:cNvPr id="1026" name="Picture 2" descr="Math &amp; Stat Reviews | STAT ONLINE">
            <a:extLst>
              <a:ext uri="{FF2B5EF4-FFF2-40B4-BE49-F238E27FC236}">
                <a16:creationId xmlns:a16="http://schemas.microsoft.com/office/drawing/2014/main" id="{FD0E7215-F0D3-0F35-E822-81BFF147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581" y="228600"/>
            <a:ext cx="4204444" cy="42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D361D8-03D6-DDDA-B1C5-E05AC807E984}"/>
              </a:ext>
            </a:extLst>
          </p:cNvPr>
          <p:cNvSpPr txBox="1"/>
          <p:nvPr/>
        </p:nvSpPr>
        <p:spPr>
          <a:xfrm>
            <a:off x="2515692" y="5631289"/>
            <a:ext cx="716061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1" dirty="0">
                <a:solidFill>
                  <a:srgbClr val="00B050"/>
                </a:solidFill>
                <a:latin typeface="Comic Sans MS"/>
                <a:ea typeface="+mj-ea"/>
                <a:cs typeface="+mj-cs"/>
              </a:rPr>
              <a:t>See Mr Hannard in 130 if you have any questions</a:t>
            </a:r>
          </a:p>
        </p:txBody>
      </p:sp>
    </p:spTree>
    <p:extLst>
      <p:ext uri="{BB962C8B-B14F-4D97-AF65-F5344CB8AC3E}">
        <p14:creationId xmlns:p14="http://schemas.microsoft.com/office/powerpoint/2010/main" val="2847943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005c56-836d-4682-b508-e8200f4dcbcb">
      <Terms xmlns="http://schemas.microsoft.com/office/infopath/2007/PartnerControls"/>
    </lcf76f155ced4ddcb4097134ff3c332f>
    <TaxCatchAll xmlns="0c0d403f-9737-401e-929d-2a19dc3fe40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F4882007A924488E0B89F6D6A3B791" ma:contentTypeVersion="14" ma:contentTypeDescription="Create a new document." ma:contentTypeScope="" ma:versionID="04488b9777ff8550458d5139bba7a396">
  <xsd:schema xmlns:xsd="http://www.w3.org/2001/XMLSchema" xmlns:xs="http://www.w3.org/2001/XMLSchema" xmlns:p="http://schemas.microsoft.com/office/2006/metadata/properties" xmlns:ns2="d0005c56-836d-4682-b508-e8200f4dcbcb" xmlns:ns3="0c0d403f-9737-401e-929d-2a19dc3fe400" targetNamespace="http://schemas.microsoft.com/office/2006/metadata/properties" ma:root="true" ma:fieldsID="e54280502fb1dc9973d232209a15973c" ns2:_="" ns3:_="">
    <xsd:import namespace="d0005c56-836d-4682-b508-e8200f4dcbcb"/>
    <xsd:import namespace="0c0d403f-9737-401e-929d-2a19dc3fe4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05c56-836d-4682-b508-e8200f4dcb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142cff2-29c4-4f5a-a4b9-960aa13893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d403f-9737-401e-929d-2a19dc3fe4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30d0515-945e-4935-adfe-cbdc1208278f}" ma:internalName="TaxCatchAll" ma:showField="CatchAllData" ma:web="0c0d403f-9737-401e-929d-2a19dc3fe4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7247C0-704F-4BB0-AD45-821F098C5CB0}">
  <ds:schemaRefs>
    <ds:schemaRef ds:uri="http://schemas.microsoft.com/office/2006/metadata/properties"/>
    <ds:schemaRef ds:uri="http://schemas.microsoft.com/office/infopath/2007/PartnerControls"/>
    <ds:schemaRef ds:uri="d0005c56-836d-4682-b508-e8200f4dcbcb"/>
    <ds:schemaRef ds:uri="0c0d403f-9737-401e-929d-2a19dc3fe400"/>
  </ds:schemaRefs>
</ds:datastoreItem>
</file>

<file path=customXml/itemProps2.xml><?xml version="1.0" encoding="utf-8"?>
<ds:datastoreItem xmlns:ds="http://schemas.openxmlformats.org/officeDocument/2006/customXml" ds:itemID="{F68449CA-834B-4123-A152-1F961AC1BB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FB8ECC-FA49-458D-B4C9-F59D65311F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05c56-836d-4682-b508-e8200f4dcbcb"/>
    <ds:schemaRef ds:uri="0c0d403f-9737-401e-929d-2a19dc3fe4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419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Why choose GCSE Statistics?</vt:lpstr>
      <vt:lpstr>The age of statistics is here!</vt:lpstr>
      <vt:lpstr>It will help your GCSE Maths!</vt:lpstr>
      <vt:lpstr>2 (or 3) Qualifications from Maths!</vt:lpstr>
      <vt:lpstr>It will help your other subjects!</vt:lpstr>
      <vt:lpstr>It will help you in your future job!</vt:lpstr>
      <vt:lpstr>What will I learn?</vt:lpstr>
      <vt:lpstr>How will I be assessed?</vt:lpstr>
      <vt:lpstr>Should I choose GCSE Statistics?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Hannard</dc:creator>
  <cp:lastModifiedBy>J Hannard</cp:lastModifiedBy>
  <cp:revision>33</cp:revision>
  <dcterms:created xsi:type="dcterms:W3CDTF">2023-08-24T15:38:00Z</dcterms:created>
  <dcterms:modified xsi:type="dcterms:W3CDTF">2024-02-19T17:17:58Z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0x010100BBF4882007A924488E0B89F6D6A3B791</vt:lpwstr>
  </property>
  <property fmtid="{D5CDD505-2E9C-101B-9397-08002B2CF9AE}" pid="3" name="MediaServiceImageTags">
    <vt:lpwstr/>
  </property>
</Properties>
</file>